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7561263" cy="10656888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357">
          <p15:clr>
            <a:srgbClr val="A4A3A4"/>
          </p15:clr>
        </p15:guide>
        <p15:guide id="2" pos="2382">
          <p15:clr>
            <a:srgbClr val="A4A3A4"/>
          </p15:clr>
        </p15:guide>
        <p15:guide id="3" orient="horz" pos="37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0000"/>
    <a:srgbClr val="C3C3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72" autoAdjust="0"/>
    <p:restoredTop sz="94606" autoAdjust="0"/>
  </p:normalViewPr>
  <p:slideViewPr>
    <p:cSldViewPr>
      <p:cViewPr>
        <p:scale>
          <a:sx n="100" d="100"/>
          <a:sy n="100" d="100"/>
        </p:scale>
        <p:origin x="-1062" y="2298"/>
      </p:cViewPr>
      <p:guideLst>
        <p:guide orient="horz" pos="3357"/>
        <p:guide orient="horz" pos="3765"/>
        <p:guide pos="23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7C70B-7AB4-3D4A-8472-6DEF5A91B52F}" type="datetimeFigureOut">
              <a:rPr kumimoji="1" lang="ja-JP" altLang="en-US" smtClean="0"/>
              <a:t>2016/11/7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96F4C-9215-374E-8C65-99E7D0C191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06794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C437DA-92A3-4EBB-8C41-41F163BB8B06}" type="datetimeFigureOut">
              <a:rPr kumimoji="1" lang="ja-JP" altLang="en-US" smtClean="0"/>
              <a:t>2016/11/7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6125"/>
            <a:ext cx="26416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E751C-F2D4-44D9-8633-450713054A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94473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12575-D92D-9E47-BA17-7D28996AA77F}" type="datetime6">
              <a:rPr lang="ja-JP" altLang="en-US" smtClean="0"/>
              <a:t>平成28年11月</a:t>
            </a:fld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C6A94-117F-42C0-ACD2-20FF6327AEA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3253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7825" y="427038"/>
            <a:ext cx="6805613" cy="177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7825" y="2486025"/>
            <a:ext cx="6805613" cy="703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82863" y="9704388"/>
            <a:ext cx="2395537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18138" y="9704388"/>
            <a:ext cx="1765300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9F5F68F-9E01-4080-BA51-597CC5BC1E1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358775" y="288925"/>
            <a:ext cx="6878638" cy="323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/>
            <a:endParaRPr lang="ja-JP" altLang="ja-JP" sz="1600">
              <a:solidFill>
                <a:schemeClr val="accent2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646113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4727" y="364779"/>
            <a:ext cx="2599915" cy="2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1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pPr>
              <a:defRPr/>
            </a:pPr>
            <a:fld id="{7F82D036-FEAB-834A-8AC3-725FFE4D583F}" type="datetime6">
              <a:rPr lang="ja-JP" altLang="en-US" smtClean="0"/>
              <a:t>平成28年11月</a:t>
            </a:fld>
            <a:endParaRPr lang="en-US" altLang="ja-JP" dirty="0"/>
          </a:p>
        </p:txBody>
      </p:sp>
      <p:sp>
        <p:nvSpPr>
          <p:cNvPr id="23" name="Rectangle 8"/>
          <p:cNvSpPr>
            <a:spLocks noChangeArrowheads="1"/>
          </p:cNvSpPr>
          <p:nvPr userDrawn="1"/>
        </p:nvSpPr>
        <p:spPr bwMode="auto">
          <a:xfrm>
            <a:off x="737460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24" name="Rectangle 8"/>
          <p:cNvSpPr>
            <a:spLocks noChangeArrowheads="1"/>
          </p:cNvSpPr>
          <p:nvPr userDrawn="1"/>
        </p:nvSpPr>
        <p:spPr bwMode="auto">
          <a:xfrm>
            <a:off x="828808" y="288925"/>
            <a:ext cx="64800" cy="3238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4212679" y="364779"/>
            <a:ext cx="3031963" cy="283145"/>
          </a:xfrm>
        </p:spPr>
        <p:txBody>
          <a:bodyPr/>
          <a:lstStyle/>
          <a:p>
            <a:pPr>
              <a:defRPr/>
            </a:pPr>
            <a:fld id="{D43C3B69-3C5B-984C-B1B8-A4078AE994D6}" type="datetime6">
              <a:rPr lang="ja-JP" altLang="en-US" smtClean="0"/>
              <a:t>平成28年11月</a:t>
            </a:fld>
            <a:endParaRPr lang="en-US" altLang="ja-JP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116334" y="287884"/>
            <a:ext cx="4363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</a:t>
            </a:r>
            <a:r>
              <a:rPr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が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ら年じゅうごはん！ごはん！キャンペーンＣＭ</a:t>
            </a:r>
            <a:r>
              <a:rPr kumimoji="1"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について</a:t>
            </a:r>
            <a:endParaRPr kumimoji="1" lang="ja-JP" altLang="en-US" sz="14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88607" y="719932"/>
            <a:ext cx="6503404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平成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28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年度年間テーマに合わせ、オンエア時期に合わせた内容で３タイプを制作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88607" y="3332984"/>
            <a:ext cx="6791436" cy="860748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【TVCM</a:t>
            </a:r>
            <a:r>
              <a:rPr lang="ja-JP" altLang="en-US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を彩るアーティストや出演者について</a:t>
            </a:r>
            <a:r>
              <a:rPr lang="en-US" altLang="ja-JP" sz="14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①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老若男女が思わず聞き入る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「お米食推進オリジナル曲（ラップ）」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4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ja-JP" sz="1400" b="1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人気アーティスト起用で注目度アップを図る。</a:t>
            </a:r>
            <a:r>
              <a:rPr lang="en-US" altLang="ja-JP" sz="10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※</a:t>
            </a:r>
            <a:r>
              <a:rPr lang="ja-JP" altLang="en-US" sz="10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各タイプで歌詞を変えたオリジナルラップを制作</a:t>
            </a:r>
            <a:endParaRPr lang="en-US" altLang="ja-JP" sz="10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4" name="図 3" descr="年がら年中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58" y="1179951"/>
            <a:ext cx="2000396" cy="1474292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2539547" y="1131538"/>
            <a:ext cx="4517235" cy="812530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ja-JP" altLang="en-US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１年間にわたる「年がら年中ごはん！ごはん！」キャンペーンでは、</a:t>
            </a:r>
            <a:endParaRPr lang="en-US" altLang="ja-JP" sz="12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ja-JP" altLang="en-US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季節に合わせた様々な“米食シーン”をＰＲしています。</a:t>
            </a:r>
            <a:endParaRPr lang="en-US" altLang="ja-JP" sz="12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11</a:t>
            </a:r>
            <a:r>
              <a:rPr lang="ja-JP" altLang="en-US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月以降のシーンに合わせて新たに</a:t>
            </a:r>
            <a:r>
              <a:rPr lang="en-US" altLang="ja-JP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2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タイプを制作します。</a:t>
            </a:r>
            <a:endParaRPr lang="en-US" altLang="ja-JP" sz="12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549443" y="2163633"/>
            <a:ext cx="4759580" cy="932563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ja-JP" altLang="en-US" sz="105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05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05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３タイプのオンエア時期とメインのメニュー</a:t>
            </a:r>
            <a:endParaRPr lang="en-US" altLang="ja-JP" sz="105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①11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23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日お赤飯の日　　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→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お赤飯</a:t>
            </a:r>
            <a:endParaRPr lang="en-US" altLang="ja-JP" sz="105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②  1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17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日おむすびの日　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→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様々なおむすび</a:t>
            </a:r>
            <a:endParaRPr lang="en-US" altLang="ja-JP" sz="105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30000"/>
              </a:lnSpc>
            </a:pP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③  3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  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日桃の節句　　　</a:t>
            </a:r>
            <a:r>
              <a:rPr lang="en-US" altLang="ja-JP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→</a:t>
            </a:r>
            <a:r>
              <a:rPr lang="ja-JP" altLang="en-US" sz="105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ちらし寿司</a:t>
            </a:r>
            <a:endParaRPr lang="en-US" altLang="ja-JP" sz="105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279" y="4248324"/>
            <a:ext cx="1368152" cy="13681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テキスト ボックス 11"/>
          <p:cNvSpPr txBox="1"/>
          <p:nvPr/>
        </p:nvSpPr>
        <p:spPr>
          <a:xfrm>
            <a:off x="2124446" y="4320332"/>
            <a:ext cx="5040560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40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起用アーティスト：</a:t>
            </a:r>
            <a:r>
              <a:rPr lang="en-US" altLang="ja-JP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DJ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みそしると</a:t>
            </a:r>
            <a:r>
              <a:rPr lang="en-US" altLang="ja-JP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MC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ごはん（おみそはん）</a:t>
            </a:r>
            <a:endParaRPr lang="en-US" altLang="ja-JP" sz="140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2504450" y="2102066"/>
            <a:ext cx="4696349" cy="1066138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205858" y="4645981"/>
            <a:ext cx="5103164" cy="2123658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「おいしいものは人類の奇跡だ！」をモットーに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、料理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と音楽の新たな楽しみ方を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提案し続ける超自家製食いしん坊ラッパー。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2013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年デビュー。早々に女性たちからの支持を得て大型音楽フェスに出演。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2014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年春以降、</a:t>
            </a:r>
            <a:r>
              <a:rPr lang="en-US" altLang="ja-JP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NHK 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E</a:t>
            </a:r>
            <a:r>
              <a:rPr lang="ja-JP" altLang="en-US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テレにて“音楽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×</a:t>
            </a:r>
            <a:r>
              <a:rPr lang="ja-JP" altLang="en-US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料理”番組「ごちそんぐ</a:t>
            </a:r>
            <a:r>
              <a:rPr lang="en-US" altLang="ja-JP" sz="1100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DJ</a:t>
            </a: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」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に出演で認知度を拡大。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2015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年初夏には、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BBC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（イギリス放送協会）主催の「サ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ッカ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W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杯</a:t>
            </a:r>
            <a:r>
              <a:rPr lang="en-US" altLang="ja-JP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×</a:t>
            </a:r>
            <a:r>
              <a:rPr lang="ja-JP" altLang="en-US" sz="11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ヒップホップ」企画の日本代表に選ばれ、おにぎりの楽曲で全英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デビューと順調に活動の場を広げている。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自身が管理栄養士（女子栄養大学卒業）でもある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ため、食べ物の美味しさ、楽しさを伝える伝道師として活躍中。独特の声と節回しが、子どもから老人までを安心させる。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NHK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「スタジオパークからこんにちは」などの番組出演、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音楽でも、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2016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年はひっぱりだ</a:t>
            </a:r>
            <a:r>
              <a:rPr lang="ja-JP" altLang="en-US" sz="11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このア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ーティストである。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88607" y="6881530"/>
            <a:ext cx="6791436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②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北海道在住人気イラストレ</a:t>
            </a:r>
            <a:r>
              <a:rPr lang="ja-JP" altLang="en-US" sz="1400" b="1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ータ</a:t>
            </a:r>
            <a:r>
              <a:rPr lang="en-US" altLang="ja-JP" sz="1400" b="1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yukky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のオリジナルキャラクター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</a:t>
            </a:r>
            <a:r>
              <a:rPr lang="ja-JP" altLang="en-US" sz="1400" b="1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全タイプで使用！</a:t>
            </a:r>
            <a:endParaRPr lang="en-US" altLang="ja-JP" sz="14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2636782" y="7270552"/>
            <a:ext cx="4024169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◼</a:t>
            </a:r>
            <a:r>
              <a:rPr lang="ja-JP" altLang="en-US" sz="1400" b="1" u="sng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イラストレ</a:t>
            </a:r>
            <a:r>
              <a:rPr lang="ja-JP" altLang="en-US" sz="1400" b="1" u="sng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ータ</a:t>
            </a:r>
            <a:r>
              <a:rPr lang="en-US" altLang="ja-JP" sz="1400" b="1" u="sng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yukky</a:t>
            </a:r>
            <a:r>
              <a:rPr lang="ja-JP" altLang="en-US" sz="1400" b="1" u="sng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（ゆっきー）</a:t>
            </a:r>
            <a:endParaRPr lang="en-US" altLang="ja-JP" sz="1400" b="1" u="sng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700511" y="7718446"/>
            <a:ext cx="4602152" cy="701731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札幌在住全国区のイラストレータ。</a:t>
            </a:r>
            <a:r>
              <a:rPr lang="en-US" altLang="ja-JP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2016</a:t>
            </a:r>
            <a:r>
              <a:rPr lang="ja-JP" altLang="en-US" sz="11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年は「シン・ゴジラ」タイアップの企画なども手掛け、活躍の場をますます広げている。</a:t>
            </a:r>
            <a:endParaRPr lang="en-US" altLang="ja-JP" sz="1100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>
              <a:lnSpc>
                <a:spcPct val="120000"/>
              </a:lnSpc>
            </a:pP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今回の</a:t>
            </a:r>
            <a:r>
              <a:rPr lang="en-US" altLang="ja-JP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TVCM</a:t>
            </a:r>
            <a:r>
              <a:rPr lang="ja-JP" altLang="en-US" sz="1100" dirty="0" smtClean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のために開発したオリジナルキャラクターを全編で使用。</a:t>
            </a:r>
            <a:endParaRPr lang="en-US" altLang="ja-JP" sz="1100" dirty="0" smtClean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88607" y="9183542"/>
            <a:ext cx="6791436" cy="350865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③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おむすびの日</a:t>
            </a:r>
            <a:r>
              <a:rPr lang="ja-JP" altLang="en-US" sz="1400" b="1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、</a:t>
            </a:r>
            <a:r>
              <a:rPr lang="ja-JP" altLang="en-US" sz="1400" b="1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ひな祭りのＣＭ内容は、改めてご連絡します。</a:t>
            </a:r>
            <a:endParaRPr lang="en-US" altLang="ja-JP" sz="1400" b="1" dirty="0" smtClean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1873066" y="8619069"/>
            <a:ext cx="1217776" cy="276999"/>
          </a:xfrm>
          <a:prstGeom prst="rect">
            <a:avLst/>
          </a:prstGeom>
          <a:noFill/>
          <a:ln w="9525" cmpd="sng">
            <a:noFill/>
            <a:prstDash val="dot"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ja-JP" altLang="en-US" sz="1000" dirty="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←キャラク</a:t>
            </a:r>
            <a:r>
              <a:rPr lang="ja-JP" altLang="en-US" sz="1000" smtClean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ター</a:t>
            </a:r>
            <a:endParaRPr lang="en-US" altLang="ja-JP" sz="1000" dirty="0" smtClean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79" y="7232986"/>
            <a:ext cx="1267715" cy="169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1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>
              <a:lumMod val="85000"/>
              <a:lumOff val="15000"/>
            </a:schemeClr>
          </a:solidFill>
        </a:ln>
        <a:effectLst/>
      </a:spPr>
      <a:bodyPr rtlCol="0" anchor="ctr"/>
      <a:lstStyle>
        <a:defPPr algn="ctr">
          <a:defRPr kumimoji="1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1079</TotalTime>
  <Words>696</Words>
  <Application>Microsoft Office PowerPoint</Application>
  <PresentationFormat>ユーザー設定</PresentationFormat>
  <Paragraphs>24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標準デザイン</vt:lpstr>
      <vt:lpstr>PowerPoint プレゼンテーション</vt:lpstr>
    </vt:vector>
  </TitlesOfParts>
  <Company>（株）　アサツーディ・ケイ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ADK</dc:creator>
  <cp:lastModifiedBy>M4134Q</cp:lastModifiedBy>
  <cp:revision>80</cp:revision>
  <cp:lastPrinted>2016-08-17T13:52:03Z</cp:lastPrinted>
  <dcterms:created xsi:type="dcterms:W3CDTF">2008-01-11T12:12:28Z</dcterms:created>
  <dcterms:modified xsi:type="dcterms:W3CDTF">2016-11-07T09:07:05Z</dcterms:modified>
</cp:coreProperties>
</file>